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2" d="100"/>
          <a:sy n="62" d="100"/>
        </p:scale>
        <p:origin x="124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Ava Ly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27 Jan 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317356"/>
            <a:ext cx="10184378" cy="497495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methodologies:</a:t>
            </a:r>
          </a:p>
          <a:p>
            <a:pPr algn="just"/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In this project, we present data collected from </a:t>
            </a:r>
            <a:r>
              <a:rPr lang="en-GB" sz="2400" dirty="0" err="1">
                <a:solidFill>
                  <a:schemeClr val="tx1"/>
                </a:solidFill>
                <a:latin typeface="Chalkboard SE" panose="03050602040202020205" pitchFamily="66" charset="77"/>
              </a:rPr>
              <a:t>SpaceX</a:t>
            </a:r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 and Wikipedia.</a:t>
            </a:r>
          </a:p>
          <a:p>
            <a:pPr algn="just"/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We explored the data using Exploratory Data Analysis EDA using Python and SQL.</a:t>
            </a:r>
          </a:p>
          <a:p>
            <a:pPr algn="just"/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Visualisation maps (Folium) and Dashboards were also generated to show relevant information as regards successful landings.</a:t>
            </a:r>
          </a:p>
          <a:p>
            <a:pPr algn="just"/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Machine Learning models (Logistic Regression, Support Vector Machine, Decision Tree Classifier and K Nearest Neighbours) were also deployed to model the dataset.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394848"/>
            <a:ext cx="10138089" cy="48044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context</a:t>
            </a:r>
          </a:p>
          <a:p>
            <a:pPr algn="just"/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The launching of a </a:t>
            </a:r>
            <a:r>
              <a:rPr lang="en-GB" sz="2400" dirty="0" err="1">
                <a:solidFill>
                  <a:schemeClr val="tx1"/>
                </a:solidFill>
                <a:latin typeface="Chalkboard SE" panose="03050602040202020205" pitchFamily="66" charset="77"/>
              </a:rPr>
              <a:t>SpaceX</a:t>
            </a:r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 Falcon 9 rockets cost approx. $62m</a:t>
            </a:r>
          </a:p>
          <a:p>
            <a:pPr algn="just"/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This is way cheaper compared to other providers (Cost approx. $165m)</a:t>
            </a:r>
          </a:p>
          <a:p>
            <a:pPr algn="just"/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The difference is price is because </a:t>
            </a:r>
            <a:r>
              <a:rPr lang="en-GB" sz="2400" dirty="0" err="1">
                <a:solidFill>
                  <a:schemeClr val="tx1"/>
                </a:solidFill>
                <a:latin typeface="Chalkboard SE" panose="03050602040202020205" pitchFamily="66" charset="77"/>
              </a:rPr>
              <a:t>SpaceX</a:t>
            </a:r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 rockets can land, and be re-used again.</a:t>
            </a:r>
          </a:p>
          <a:p>
            <a:pPr algn="just"/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If we can determine if the first stage will land, we can determine the cost of the launch.</a:t>
            </a:r>
          </a:p>
          <a:p>
            <a:pPr algn="just"/>
            <a:r>
              <a:rPr lang="en-GB" sz="2400" dirty="0">
                <a:solidFill>
                  <a:schemeClr val="tx1"/>
                </a:solidFill>
                <a:latin typeface="Chalkboard SE" panose="03050602040202020205" pitchFamily="66" charset="77"/>
              </a:rPr>
              <a:t>This information will guide us if our new company Space Y should compete in the Space travel sector</a:t>
            </a:r>
          </a:p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by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using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GET requests from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SpaceX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 from Wikipedia's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page</a:t>
            </a:r>
            <a:endParaRPr lang="en-US" sz="7600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Calculating number of launches and missions using the .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value_counts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() method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SpaceX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</TotalTime>
  <Words>1396</Words>
  <Application>Microsoft Office PowerPoint</Application>
  <PresentationFormat>Widescreen</PresentationFormat>
  <Paragraphs>242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Abadi</vt:lpstr>
      <vt:lpstr>Chalkboard SE</vt:lpstr>
      <vt:lpstr>IBM Plex Mono SemiBold</vt:lpstr>
      <vt:lpstr>IBM Plex Mono Text</vt:lpstr>
      <vt:lpstr>SF Pro</vt:lpstr>
      <vt:lpstr>Arial</vt:lpstr>
      <vt:lpstr>Calibri</vt:lpstr>
      <vt:lpstr>Calibri Light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Author</cp:lastModifiedBy>
  <cp:revision>201</cp:revision>
  <dcterms:created xsi:type="dcterms:W3CDTF">2021-04-29T18:58:34Z</dcterms:created>
  <dcterms:modified xsi:type="dcterms:W3CDTF">2023-01-27T04:43:54Z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